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Nuni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regular.fntdata"/><Relationship Id="rId10" Type="http://schemas.openxmlformats.org/officeDocument/2006/relationships/slide" Target="slides/slide5.xml"/><Relationship Id="rId13" Type="http://schemas.openxmlformats.org/officeDocument/2006/relationships/font" Target="fonts/Nunito-italic.fntdata"/><Relationship Id="rId12" Type="http://schemas.openxmlformats.org/officeDocument/2006/relationships/font" Target="fonts/Nuni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2469b2aa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2469b2aa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2469b2aa1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2469b2aa1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2469b2aa1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2469b2aa1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2469b2aa1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2469b2aa1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https://en.wikipedia.org/wiki/Vacuum_truck" TargetMode="External"/><Relationship Id="rId10" Type="http://schemas.openxmlformats.org/officeDocument/2006/relationships/hyperlink" Target="https://en.wikipedia.org/wiki/Central_vacuum_cleaner" TargetMode="External"/><Relationship Id="rId13" Type="http://schemas.openxmlformats.org/officeDocument/2006/relationships/image" Target="../media/image1.png"/><Relationship Id="rId12" Type="http://schemas.openxmlformats.org/officeDocument/2006/relationships/hyperlink" Target="https://en.wikipedia.org/wiki/Vacuum_truck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en.wikipedia.org/wiki/Suction" TargetMode="External"/><Relationship Id="rId4" Type="http://schemas.openxmlformats.org/officeDocument/2006/relationships/hyperlink" Target="https://en.wikipedia.org/wiki/Suction" TargetMode="External"/><Relationship Id="rId9" Type="http://schemas.openxmlformats.org/officeDocument/2006/relationships/hyperlink" Target="https://en.wikipedia.org/wiki/Central_vacuum_cleaner" TargetMode="External"/><Relationship Id="rId5" Type="http://schemas.openxmlformats.org/officeDocument/2006/relationships/hyperlink" Target="https://en.wikipedia.org/wiki/Dirt" TargetMode="External"/><Relationship Id="rId6" Type="http://schemas.openxmlformats.org/officeDocument/2006/relationships/hyperlink" Target="https://en.wikipedia.org/wiki/Dirt" TargetMode="External"/><Relationship Id="rId7" Type="http://schemas.openxmlformats.org/officeDocument/2006/relationships/hyperlink" Target="https://en.wikipedia.org/wiki/Cyclonic_separation" TargetMode="External"/><Relationship Id="rId8" Type="http://schemas.openxmlformats.org/officeDocument/2006/relationships/hyperlink" Target="https://en.wikipedia.org/wiki/Cyclonic_separ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COSI should get a </a:t>
            </a:r>
            <a:r>
              <a:rPr lang="en"/>
              <a:t>vacuum</a:t>
            </a:r>
            <a:r>
              <a:rPr lang="en"/>
              <a:t> cleaner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Sophia (given to Sydney (given to David))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</a:t>
            </a:r>
            <a:r>
              <a:rPr lang="en"/>
              <a:t>vacuum</a:t>
            </a:r>
            <a:r>
              <a:rPr lang="en"/>
              <a:t> Cleaner?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vacuum cleaner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also known simply as a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vacuum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or a </a:t>
            </a: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hoover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is a device that causes</a:t>
            </a:r>
            <a:r>
              <a:rPr lang="en" sz="1100">
                <a:solidFill>
                  <a:srgbClr val="00000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suction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order to remove</a:t>
            </a:r>
            <a:r>
              <a:rPr lang="en" sz="1100">
                <a:solidFill>
                  <a:srgbClr val="00000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dirt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from floors, upholstery, draperies, and other surfaces. It is generally electrically driven.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dirt is collected by either a dustbag or a</a:t>
            </a:r>
            <a:r>
              <a:rPr lang="en" sz="1100">
                <a:solidFill>
                  <a:srgbClr val="00000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cyclone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later disposal. 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Vacuum cleaners, which are used in homes as well as in industry, exist in a variety of sizes and models—small battery-powered hand-held devices, wheeled canister models for home use, domestic</a:t>
            </a:r>
            <a:r>
              <a:rPr lang="en" sz="1100">
                <a:solidFill>
                  <a:srgbClr val="00000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central vacuum cleaners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huge stationary industrial appliances that can handle several hundred litres of dust before being emptied, and self-propelled</a:t>
            </a:r>
            <a:r>
              <a:rPr lang="en" sz="1100">
                <a:solidFill>
                  <a:srgbClr val="000000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vacuum trucks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recovery of large spills or removal of contaminated soil. Specialized shop vacuums can be used to suck up both dust and liquids.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747250" y="677400"/>
            <a:ext cx="3454025" cy="345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absolute state of COSI</a:t>
            </a:r>
            <a:endParaRPr/>
          </a:p>
        </p:txBody>
      </p:sp>
      <p:sp>
        <p:nvSpPr>
          <p:cNvPr id="142" name="Google Shape;142;p1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-Dirty</a:t>
            </a:r>
            <a:endParaRPr>
              <a:solidFill>
                <a:srgbClr val="233A44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33A44"/>
                </a:solidFill>
              </a:rPr>
              <a:t>-Unclean:</a:t>
            </a:r>
            <a:endParaRPr>
              <a:solidFill>
                <a:srgbClr val="233A44"/>
              </a:solidFill>
            </a:endParaRPr>
          </a:p>
          <a:p>
            <a:pPr indent="0" lvl="0" marL="0" rtl="0" algn="l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233A44"/>
                </a:solidFill>
              </a:rPr>
              <a:t>-Needs a vacuum</a:t>
            </a:r>
            <a:endParaRPr>
              <a:solidFill>
                <a:srgbClr val="233A44"/>
              </a:solidFill>
            </a:endParaRPr>
          </a:p>
        </p:txBody>
      </p:sp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7250" y="677400"/>
            <a:ext cx="3454025" cy="345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4434" y="1445750"/>
            <a:ext cx="2566537" cy="342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1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44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COSI should get a vacuum cleaner</a:t>
            </a:r>
            <a:endParaRPr/>
          </a:p>
        </p:txBody>
      </p:sp>
      <p:sp>
        <p:nvSpPr>
          <p:cNvPr id="150" name="Google Shape;150;p1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-Due to the nature of </a:t>
            </a:r>
            <a:r>
              <a:rPr lang="en"/>
              <a:t>vacuum</a:t>
            </a:r>
            <a:r>
              <a:rPr lang="en"/>
              <a:t> cleaners, getting a </a:t>
            </a:r>
            <a:r>
              <a:rPr lang="en"/>
              <a:t>vacuum</a:t>
            </a:r>
            <a:r>
              <a:rPr lang="en"/>
              <a:t> </a:t>
            </a:r>
            <a:r>
              <a:rPr lang="en"/>
              <a:t>cleaner</a:t>
            </a:r>
            <a:r>
              <a:rPr lang="en"/>
              <a:t> would help make the room cleaner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-We could brag to other rooms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-they look cool.</a:t>
            </a:r>
            <a:endParaRPr/>
          </a:p>
        </p:txBody>
      </p:sp>
      <p:pic>
        <p:nvPicPr>
          <p:cNvPr id="151" name="Google Shape;15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7250" y="677400"/>
            <a:ext cx="3454025" cy="345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5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uou</a:t>
            </a:r>
            <a:endParaRPr/>
          </a:p>
        </p:txBody>
      </p:sp>
      <p:sp>
        <p:nvSpPr>
          <p:cNvPr id="157" name="Google Shape;157;p17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Pls get a </a:t>
            </a:r>
            <a:r>
              <a:rPr lang="en"/>
              <a:t>vacuum</a:t>
            </a:r>
            <a:r>
              <a:rPr lang="en"/>
              <a:t> cleaner</a:t>
            </a:r>
            <a:endParaRPr/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550" y="-1023950"/>
            <a:ext cx="6712350" cy="671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